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3" r:id="rId4"/>
    <p:sldId id="261" r:id="rId5"/>
    <p:sldId id="257" r:id="rId6"/>
    <p:sldId id="259" r:id="rId7"/>
    <p:sldId id="262" r:id="rId8"/>
    <p:sldId id="268" r:id="rId9"/>
    <p:sldId id="269" r:id="rId10"/>
    <p:sldId id="270" r:id="rId11"/>
    <p:sldId id="273" r:id="rId12"/>
    <p:sldId id="272" r:id="rId13"/>
    <p:sldId id="267" r:id="rId14"/>
    <p:sldId id="260" r:id="rId15"/>
    <p:sldId id="271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3" d="100"/>
          <a:sy n="63" d="100"/>
        </p:scale>
        <p:origin x="783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png>
</file>

<file path=ppt/media/image5.pn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B85D31-BF32-483D-92C4-E8809B131B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B98B6B8-7406-4BEE-A94A-B5C96E822F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29534C-7319-4D06-960D-180DFBECF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A2E4304-7B13-4BCD-BF6F-2EA8DE07C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76BBBE1-9FD6-4DFB-B5D0-E60B52AFB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1237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96718D-3EC9-413C-93BB-6E583E116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FF3C5CB-6D76-4F92-9B8C-95C25ADAA7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F86506-7E67-47C2-A097-DF16AF63A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B7E86CF-3D80-42C1-B9CA-BE3C37819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806EA63-C947-4F30-9A51-B3D182DB0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45635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7093504-D1AA-486E-ABC2-1B1D2F3827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108FB04-EA68-41B6-96C9-054FD8FAC0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DAFEFD-8D2C-4784-B0BC-6AD4E7567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466AC3C-FA9E-46F0-AE39-197798937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9D805B-8B20-48BC-B488-4BDDE4DED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7133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2A5E88-20E3-4E29-BEBC-EFA47E59D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2E445F-ECA6-4ADF-A44F-951DFE74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AF2BDF-2303-4209-9627-5F1EB372C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509C0E-CC18-4375-B0D3-9F23A9B23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2BEAB2-5374-4323-A98E-02DA121FD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25498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A616F6-4580-4FF4-8687-4AA1F7A15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CB6E652-9791-48F7-83BC-3AA3D54C6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5A84516-9AF6-48F2-BE73-BD89BEC5E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DF03945-BEB5-4766-9800-8F0512D27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FF42C2-77FC-4BEF-BA16-5CB6FB94E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90709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ADD17B-E64D-465B-933C-677EA1C9F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7C1A30D-9AE9-408C-ABB2-911A38018A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5BB9014-A1CE-4249-A156-F1A316BFAE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D079032-533D-432B-8DDB-57676D7AB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EB48521-1901-4BC3-A527-7C7F0931E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9DA7CFD-8CC2-410A-B720-782BDFF87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95926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BE82E5-13CC-4D9D-8E57-2880D92C5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873C646-CF6C-4C17-93B9-B1B9CFF7F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B4FC7F5-2C81-4C5C-9B7A-FF2829919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7F64E10-286E-4483-89D4-68CB38DC37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F1B4BF1-2203-4718-9B50-ED88CAB772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C6E8FB3-5040-4C05-BF03-300E6B3B3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EA39C95-F734-4031-8CDF-5CBA6AB38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748E472-4C0D-4292-8D44-E3A5546BE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43335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F1348B-AE81-4189-AF2C-6A0D3262E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50EDCCD-90D0-4A89-81AB-6C556BC74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C5596D-456B-41CA-8822-605DC1ECC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3398D48-5679-48C1-A279-A8C966669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89253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0FDA9F5-BB61-4648-87B0-FF219CA90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0D23590-931D-49EB-97E3-4B0491831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222E511-1C25-4F87-AA67-39012A02C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29165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9188EF-BDD1-4849-A555-01B337921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5D5BF8-0B53-4148-B80A-C71A3F8E8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80399D4-AEC8-42FD-9745-6D4F71770E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0CB04A1-3553-4730-933C-0549E82F2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2C9FEB4-A9BD-4354-8AB9-702AA527E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02BFFA4-B1E4-49CF-BD24-674D0E6BF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72010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68B21F-01DD-4878-89E6-516F32AFA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F60622D-468C-43B2-980C-F774034561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4DEB686-39B3-443A-AE4A-16AD690EE7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3467983-FD9C-43E2-8101-5BCD038E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EFF28CA-95D8-4CE1-A01D-CF7DBFD58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E117B66-D9D9-4CE4-8ACC-8C4A829CE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72654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rgbClr val="00B0F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2588C95-B653-4A6B-BFA6-41F2FD456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733E261-86EE-473D-9F7C-B23B127671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7605606-207E-4CEE-95B2-3EED9FAFDA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B03F25-9BEC-411C-B31D-9BE04432F73B}" type="datetimeFigureOut">
              <a:rPr lang="de-CH" smtClean="0"/>
              <a:t>06.09.2020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9137E0-3B00-4E21-812A-0EF6065B61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2D4DF9-3E43-4096-9ECF-3457B1A96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7418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E8AFF6-BF79-445B-942C-3877491C12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/>
              <a:t>IOT-Raumautomation mit MQTT-Protokoll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6C4F11A-9919-4DF6-A3D6-E06219D56F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Lukas Meienberger und Gabriel Nussbaumer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11511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B2FBFD-F4E0-4FA9-8937-AC192D52E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Hauptplatine</a:t>
            </a:r>
          </a:p>
        </p:txBody>
      </p:sp>
      <p:pic>
        <p:nvPicPr>
          <p:cNvPr id="8" name="Inhaltsplatzhalter 7" descr="Ein Bild, das Uhr enthält.&#10;&#10;Automatisch generierte Beschreibung">
            <a:extLst>
              <a:ext uri="{FF2B5EF4-FFF2-40B4-BE49-F238E27FC236}">
                <a16:creationId xmlns:a16="http://schemas.microsoft.com/office/drawing/2014/main" id="{CA13AA1F-F1A1-459F-859D-04AB354178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2462" y="1720614"/>
            <a:ext cx="4351338" cy="4351338"/>
          </a:xfrm>
        </p:spPr>
      </p:pic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C41CF6B2-A291-4265-AF65-2BB57B554902}"/>
              </a:ext>
            </a:extLst>
          </p:cNvPr>
          <p:cNvGrpSpPr/>
          <p:nvPr/>
        </p:nvGrpSpPr>
        <p:grpSpPr>
          <a:xfrm>
            <a:off x="838200" y="1486525"/>
            <a:ext cx="4840313" cy="4901810"/>
            <a:chOff x="838200" y="1486525"/>
            <a:chExt cx="4840313" cy="4901810"/>
          </a:xfrm>
        </p:grpSpPr>
        <p:pic>
          <p:nvPicPr>
            <p:cNvPr id="10" name="Grafik 9" descr="Ein Bild, das Uhr, Tisch, Teller enthält.&#10;&#10;Automatisch generierte Beschreibung">
              <a:extLst>
                <a:ext uri="{FF2B5EF4-FFF2-40B4-BE49-F238E27FC236}">
                  <a16:creationId xmlns:a16="http://schemas.microsoft.com/office/drawing/2014/main" id="{B91A7D92-EAA6-4CF5-9980-BDF28BE19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1690688"/>
              <a:ext cx="4351338" cy="4381264"/>
            </a:xfrm>
            <a:prstGeom prst="rect">
              <a:avLst/>
            </a:prstGeom>
          </p:spPr>
        </p:pic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7E03B75-50F3-434D-89E8-A167EE418B12}"/>
                </a:ext>
              </a:extLst>
            </p:cNvPr>
            <p:cNvSpPr/>
            <p:nvPr/>
          </p:nvSpPr>
          <p:spPr>
            <a:xfrm>
              <a:off x="1676400" y="1889760"/>
              <a:ext cx="2484120" cy="1760220"/>
            </a:xfrm>
            <a:prstGeom prst="rect">
              <a:avLst/>
            </a:prstGeom>
            <a:noFill/>
            <a:ln w="28575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D4762842-2BDE-48FC-9136-5BB29A96B8AC}"/>
                </a:ext>
              </a:extLst>
            </p:cNvPr>
            <p:cNvSpPr/>
            <p:nvPr/>
          </p:nvSpPr>
          <p:spPr>
            <a:xfrm>
              <a:off x="1676400" y="4702491"/>
              <a:ext cx="1661160" cy="1302069"/>
            </a:xfrm>
            <a:prstGeom prst="rect">
              <a:avLst/>
            </a:prstGeom>
            <a:noFill/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17E6DEF1-2421-4956-8CF4-870A984F4F1C}"/>
                </a:ext>
              </a:extLst>
            </p:cNvPr>
            <p:cNvSpPr/>
            <p:nvPr/>
          </p:nvSpPr>
          <p:spPr>
            <a:xfrm>
              <a:off x="3329940" y="4516277"/>
              <a:ext cx="685166" cy="1302069"/>
            </a:xfrm>
            <a:prstGeom prst="rect">
              <a:avLst/>
            </a:prstGeom>
            <a:noFill/>
            <a:ln w="28575">
              <a:solidFill>
                <a:srgbClr val="7030A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D8E7491D-354F-43F3-AB9C-0A1358939CBB}"/>
                </a:ext>
              </a:extLst>
            </p:cNvPr>
            <p:cNvSpPr/>
            <p:nvPr/>
          </p:nvSpPr>
          <p:spPr>
            <a:xfrm>
              <a:off x="2255520" y="3703319"/>
              <a:ext cx="1661160" cy="429183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accent1"/>
                </a:solidFill>
              </a:endParaRP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F43DEA7C-327E-41FD-A228-0A19CCCF41D6}"/>
                </a:ext>
              </a:extLst>
            </p:cNvPr>
            <p:cNvSpPr txBox="1"/>
            <p:nvPr/>
          </p:nvSpPr>
          <p:spPr>
            <a:xfrm>
              <a:off x="1944153" y="1486525"/>
              <a:ext cx="21394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6"/>
                  </a:solidFill>
                </a:rPr>
                <a:t>Mikrocontroller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C05A123F-0D31-4754-9F1C-9B0E6EA884CD}"/>
                </a:ext>
              </a:extLst>
            </p:cNvPr>
            <p:cNvSpPr txBox="1"/>
            <p:nvPr/>
          </p:nvSpPr>
          <p:spPr>
            <a:xfrm>
              <a:off x="3873066" y="3650487"/>
              <a:ext cx="107914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1"/>
                  </a:solidFill>
                </a:rPr>
                <a:t>Buchse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709EF37B-305E-4EC8-AE66-A22E5854434A}"/>
                </a:ext>
              </a:extLst>
            </p:cNvPr>
            <p:cNvSpPr txBox="1"/>
            <p:nvPr/>
          </p:nvSpPr>
          <p:spPr>
            <a:xfrm>
              <a:off x="4080768" y="5021415"/>
              <a:ext cx="15977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rgbClr val="7030A0"/>
                  </a:solidFill>
                </a:rPr>
                <a:t>Versorgung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7A446FA-1723-4782-ADC8-788D017FCBC5}"/>
                </a:ext>
              </a:extLst>
            </p:cNvPr>
            <p:cNvSpPr txBox="1"/>
            <p:nvPr/>
          </p:nvSpPr>
          <p:spPr>
            <a:xfrm>
              <a:off x="1525781" y="5926670"/>
              <a:ext cx="214674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2"/>
                  </a:solidFill>
                </a:rPr>
                <a:t>USB - Anschluss</a:t>
              </a:r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881F94EE-63A1-46D7-81FB-235BD76F348A}"/>
              </a:ext>
            </a:extLst>
          </p:cNvPr>
          <p:cNvGrpSpPr/>
          <p:nvPr/>
        </p:nvGrpSpPr>
        <p:grpSpPr>
          <a:xfrm>
            <a:off x="7002462" y="3238065"/>
            <a:ext cx="4211748" cy="2234060"/>
            <a:chOff x="7002462" y="3238065"/>
            <a:chExt cx="4211748" cy="2234060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62E1F58C-9D44-45CC-9817-9A3D119B81FB}"/>
                </a:ext>
              </a:extLst>
            </p:cNvPr>
            <p:cNvSpPr/>
            <p:nvPr/>
          </p:nvSpPr>
          <p:spPr>
            <a:xfrm>
              <a:off x="9692640" y="4130040"/>
              <a:ext cx="1470660" cy="929641"/>
            </a:xfrm>
            <a:prstGeom prst="rect">
              <a:avLst/>
            </a:prstGeom>
            <a:noFill/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E0B46BFB-AB76-4973-B062-BF89AAFE11DA}"/>
                </a:ext>
              </a:extLst>
            </p:cNvPr>
            <p:cNvSpPr/>
            <p:nvPr/>
          </p:nvSpPr>
          <p:spPr>
            <a:xfrm>
              <a:off x="7459980" y="3238065"/>
              <a:ext cx="906464" cy="1372036"/>
            </a:xfrm>
            <a:prstGeom prst="rect">
              <a:avLst/>
            </a:prstGeom>
            <a:noFill/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01664374-A22F-4CDA-B67A-5E35B93DA56C}"/>
                </a:ext>
              </a:extLst>
            </p:cNvPr>
            <p:cNvSpPr txBox="1"/>
            <p:nvPr/>
          </p:nvSpPr>
          <p:spPr>
            <a:xfrm>
              <a:off x="9692640" y="5010460"/>
              <a:ext cx="152157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2"/>
                  </a:solidFill>
                </a:rPr>
                <a:t>Bedienung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9F00F883-E0A6-4248-8E19-46614875DD52}"/>
                </a:ext>
              </a:extLst>
            </p:cNvPr>
            <p:cNvSpPr txBox="1"/>
            <p:nvPr/>
          </p:nvSpPr>
          <p:spPr>
            <a:xfrm>
              <a:off x="7002462" y="4559750"/>
              <a:ext cx="186891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1"/>
                  </a:solidFill>
                </a:rPr>
                <a:t>Schutzdioden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92971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1205C3-8DDF-407B-A69A-787665C80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Frontplatte</a:t>
            </a:r>
          </a:p>
        </p:txBody>
      </p:sp>
      <p:pic>
        <p:nvPicPr>
          <p:cNvPr id="5" name="Inhaltsplatzhalter 4" descr="Ein Bild, das Uhr enthält.&#10;&#10;Automatisch generierte Beschreibung">
            <a:extLst>
              <a:ext uri="{FF2B5EF4-FFF2-40B4-BE49-F238E27FC236}">
                <a16:creationId xmlns:a16="http://schemas.microsoft.com/office/drawing/2014/main" id="{73158FBB-46C4-445A-A18A-42A7FDDF39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178" y="1629728"/>
            <a:ext cx="4377775" cy="4381818"/>
          </a:xfrm>
        </p:spPr>
      </p:pic>
      <p:pic>
        <p:nvPicPr>
          <p:cNvPr id="7" name="Grafik 6" descr="Ein Bild, das Raum enthält.&#10;&#10;Automatisch generierte Beschreibung">
            <a:extLst>
              <a:ext uri="{FF2B5EF4-FFF2-40B4-BE49-F238E27FC236}">
                <a16:creationId xmlns:a16="http://schemas.microsoft.com/office/drawing/2014/main" id="{210B5054-ADFA-4D73-B2BC-AE020BDA5F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4109" y="1629728"/>
            <a:ext cx="4369713" cy="4381818"/>
          </a:xfrm>
          <a:prstGeom prst="rect">
            <a:avLst/>
          </a:prstGeom>
        </p:spPr>
      </p:pic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CC4C1931-BD3D-4DA7-B9AA-B38907DB04B3}"/>
              </a:ext>
            </a:extLst>
          </p:cNvPr>
          <p:cNvGrpSpPr/>
          <p:nvPr/>
        </p:nvGrpSpPr>
        <p:grpSpPr>
          <a:xfrm>
            <a:off x="770673" y="1229023"/>
            <a:ext cx="2478436" cy="4714260"/>
            <a:chOff x="770673" y="1229023"/>
            <a:chExt cx="2478436" cy="4714260"/>
          </a:xfrm>
        </p:grpSpPr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12FD0FA8-A3BD-4D58-AE04-434768B70248}"/>
                </a:ext>
              </a:extLst>
            </p:cNvPr>
            <p:cNvSpPr/>
            <p:nvPr/>
          </p:nvSpPr>
          <p:spPr>
            <a:xfrm>
              <a:off x="1196340" y="1690688"/>
              <a:ext cx="998220" cy="4245292"/>
            </a:xfrm>
            <a:prstGeom prst="rect">
              <a:avLst/>
            </a:prstGeom>
            <a:noFill/>
            <a:ln w="28575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04AE9787-7C6A-474B-871C-DBC56A461E14}"/>
                </a:ext>
              </a:extLst>
            </p:cNvPr>
            <p:cNvSpPr txBox="1"/>
            <p:nvPr/>
          </p:nvSpPr>
          <p:spPr>
            <a:xfrm>
              <a:off x="770673" y="1229023"/>
              <a:ext cx="198471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6"/>
                  </a:solidFill>
                </a:rPr>
                <a:t>Touch-Flächen</a:t>
              </a:r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E1F5AD04-D96B-4B9D-9934-552444AC3A1A}"/>
                </a:ext>
              </a:extLst>
            </p:cNvPr>
            <p:cNvSpPr/>
            <p:nvPr/>
          </p:nvSpPr>
          <p:spPr>
            <a:xfrm>
              <a:off x="2241033" y="1697991"/>
              <a:ext cx="233505" cy="4245292"/>
            </a:xfrm>
            <a:prstGeom prst="rect">
              <a:avLst/>
            </a:prstGeom>
            <a:noFill/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A1FAB4A7-A213-48C6-8971-1FFC0BD2FB21}"/>
                </a:ext>
              </a:extLst>
            </p:cNvPr>
            <p:cNvSpPr txBox="1"/>
            <p:nvPr/>
          </p:nvSpPr>
          <p:spPr>
            <a:xfrm>
              <a:off x="2474538" y="5167312"/>
              <a:ext cx="774571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2">
                      <a:lumMod val="75000"/>
                    </a:schemeClr>
                  </a:solidFill>
                </a:rPr>
                <a:t>LEDs</a:t>
              </a: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5FF54CA1-4185-4A7D-81B2-93029240E427}"/>
              </a:ext>
            </a:extLst>
          </p:cNvPr>
          <p:cNvGrpSpPr/>
          <p:nvPr/>
        </p:nvGrpSpPr>
        <p:grpSpPr>
          <a:xfrm>
            <a:off x="8253213" y="2761595"/>
            <a:ext cx="2820609" cy="1822490"/>
            <a:chOff x="8253213" y="2761595"/>
            <a:chExt cx="2820609" cy="1822490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07B9F412-F088-4116-85D4-347B2CB44737}"/>
                </a:ext>
              </a:extLst>
            </p:cNvPr>
            <p:cNvSpPr/>
            <p:nvPr/>
          </p:nvSpPr>
          <p:spPr>
            <a:xfrm>
              <a:off x="10295373" y="3429000"/>
              <a:ext cx="778449" cy="693420"/>
            </a:xfrm>
            <a:prstGeom prst="rect">
              <a:avLst/>
            </a:prstGeom>
            <a:noFill/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FFDA4A1F-0E49-4459-9D7B-E9DFA1BF5735}"/>
                </a:ext>
              </a:extLst>
            </p:cNvPr>
            <p:cNvSpPr txBox="1"/>
            <p:nvPr/>
          </p:nvSpPr>
          <p:spPr>
            <a:xfrm>
              <a:off x="10368858" y="4122420"/>
              <a:ext cx="691343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2">
                      <a:lumMod val="75000"/>
                    </a:schemeClr>
                  </a:solidFill>
                </a:rPr>
                <a:t>NTC</a:t>
              </a: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EA3AE23C-A56A-4DB6-9F5D-BAE410881420}"/>
                </a:ext>
              </a:extLst>
            </p:cNvPr>
            <p:cNvSpPr/>
            <p:nvPr/>
          </p:nvSpPr>
          <p:spPr>
            <a:xfrm>
              <a:off x="8253213" y="3223260"/>
              <a:ext cx="1309887" cy="1264920"/>
            </a:xfrm>
            <a:prstGeom prst="rect">
              <a:avLst/>
            </a:prstGeom>
            <a:noFill/>
            <a:ln w="28575">
              <a:solidFill>
                <a:schemeClr val="accent6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F7FB0A4C-CAB9-41CE-B0A9-AE98AEAB8378}"/>
                </a:ext>
              </a:extLst>
            </p:cNvPr>
            <p:cNvSpPr txBox="1"/>
            <p:nvPr/>
          </p:nvSpPr>
          <p:spPr>
            <a:xfrm>
              <a:off x="8358390" y="2761595"/>
              <a:ext cx="1099532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6"/>
                  </a:solidFill>
                </a:rPr>
                <a:t>Stecker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4606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74317D-2B27-4125-8A6B-86362D25C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ESD-Test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3985D56-7568-4095-B9B3-9607F18AB8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8126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4D73C2-92BB-4AC8-A091-8CF506916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Verbesserungen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156780-0CC7-4CD7-8684-EF46ECF59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  <a:p>
            <a:r>
              <a:rPr lang="de-CH" dirty="0"/>
              <a:t>NTC mit kleinerer Toleranz</a:t>
            </a:r>
          </a:p>
          <a:p>
            <a:r>
              <a:rPr lang="de-CH" dirty="0"/>
              <a:t>ADC Problem lösen</a:t>
            </a:r>
          </a:p>
          <a:p>
            <a:r>
              <a:rPr lang="de-CH" dirty="0"/>
              <a:t>Montage nur in einer Richtung möglich</a:t>
            </a:r>
          </a:p>
          <a:p>
            <a:r>
              <a:rPr lang="de-CH" dirty="0"/>
              <a:t>Beschriftung </a:t>
            </a:r>
            <a:r>
              <a:rPr lang="de-CH" dirty="0" err="1"/>
              <a:t>mode</a:t>
            </a:r>
            <a:r>
              <a:rPr lang="de-CH" dirty="0"/>
              <a:t> und </a:t>
            </a:r>
            <a:r>
              <a:rPr lang="de-CH" dirty="0" err="1"/>
              <a:t>clear</a:t>
            </a:r>
            <a:r>
              <a:rPr lang="de-CH" dirty="0"/>
              <a:t> tauschen</a:t>
            </a:r>
          </a:p>
        </p:txBody>
      </p:sp>
    </p:spTree>
    <p:extLst>
      <p:ext uri="{BB962C8B-B14F-4D97-AF65-F5344CB8AC3E}">
        <p14:creationId xmlns:p14="http://schemas.microsoft.com/office/powerpoint/2010/main" val="2587104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3BC480-1B2C-4A17-9D15-7101C4022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Reflektion der Ziele</a:t>
            </a:r>
            <a:endParaRPr lang="de-CH" dirty="0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191276F8-9644-44A2-918F-DFB93F9876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4637" y="1446779"/>
            <a:ext cx="8222726" cy="5096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0197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F86029-2B60-42ED-9A5D-3D2CF25A8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Erkenntnisse Projekt 6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54B04A-DEA1-4776-AB27-BA339AC17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 den letzten Wochen vor </a:t>
            </a:r>
            <a:r>
              <a:rPr lang="de-DE" dirty="0" err="1"/>
              <a:t>abgabe</a:t>
            </a:r>
            <a:r>
              <a:rPr lang="de-DE" dirty="0"/>
              <a:t>, konnte intensiv an Projekt gearbeitet werden, </a:t>
            </a:r>
            <a:r>
              <a:rPr lang="de-DE" dirty="0" err="1"/>
              <a:t>grosse</a:t>
            </a:r>
            <a:r>
              <a:rPr lang="de-DE" dirty="0"/>
              <a:t> fortschritte konnten erzielt werden</a:t>
            </a:r>
          </a:p>
          <a:p>
            <a:r>
              <a:rPr lang="de-DE" dirty="0"/>
              <a:t>Mehrere Lösungen führen zum Ziel, einfachste als erstes Implementieren</a:t>
            </a:r>
          </a:p>
          <a:p>
            <a:r>
              <a:rPr lang="de-DE" dirty="0"/>
              <a:t>Zwingende Einhaltung Zeitplan, auch in hektischen Situationen</a:t>
            </a:r>
          </a:p>
          <a:p>
            <a:pPr marL="0" indent="0">
              <a:buNone/>
            </a:pPr>
            <a:r>
              <a:rPr lang="de-DE" dirty="0"/>
              <a:t> 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49838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715FF5-A105-44C7-BF8B-A89C7BD48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Übersicht</a:t>
            </a:r>
            <a:endParaRPr lang="de-CH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6CF3528-AE15-4DDF-B852-34D108857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Systemübersicht / Plakat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44370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CF5AC5-1BC7-48FC-A302-79E834F7F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Plakat</a:t>
            </a:r>
            <a:endParaRPr lang="de-CH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290E23C-D25A-468E-89BE-57D6264BC4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5553" y="499424"/>
            <a:ext cx="9676145" cy="6156251"/>
          </a:xfrm>
        </p:spPr>
      </p:pic>
    </p:spTree>
    <p:extLst>
      <p:ext uri="{BB962C8B-B14F-4D97-AF65-F5344CB8AC3E}">
        <p14:creationId xmlns:p14="http://schemas.microsoft.com/office/powerpoint/2010/main" val="1880374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7075A5-3548-4773-A703-B42690BF6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Covid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F96C71-84C1-4EC9-88BF-D9C37E5E1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Projektwoche wurde gestrichen</a:t>
            </a:r>
          </a:p>
          <a:p>
            <a:r>
              <a:rPr lang="de-CH" dirty="0"/>
              <a:t>Die Thesis-Ausstellung vom Freitag 14. August ist ersatzlos gestrichen</a:t>
            </a:r>
          </a:p>
          <a:p>
            <a:r>
              <a:rPr lang="de-CH" dirty="0"/>
              <a:t>Hat dieses Endprodukt nicht beeinträchtigt</a:t>
            </a:r>
          </a:p>
        </p:txBody>
      </p:sp>
    </p:spTree>
    <p:extLst>
      <p:ext uri="{BB962C8B-B14F-4D97-AF65-F5344CB8AC3E}">
        <p14:creationId xmlns:p14="http://schemas.microsoft.com/office/powerpoint/2010/main" val="1509938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873F3C-25C0-48AA-9CB5-EBF3998FB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2217CF-D983-41AA-8B18-68BC39E11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Anmelden</a:t>
            </a:r>
          </a:p>
          <a:p>
            <a:r>
              <a:rPr lang="de-DE" dirty="0" err="1"/>
              <a:t>Openhab</a:t>
            </a:r>
            <a:r>
              <a:rPr lang="de-DE" dirty="0"/>
              <a:t> </a:t>
            </a:r>
          </a:p>
          <a:p>
            <a:r>
              <a:rPr lang="de-DE" dirty="0"/>
              <a:t>Mobile App</a:t>
            </a:r>
          </a:p>
          <a:p>
            <a:r>
              <a:rPr lang="de-DE" dirty="0" err="1"/>
              <a:t>Homeassistant</a:t>
            </a:r>
            <a:endParaRPr lang="de-DE" dirty="0"/>
          </a:p>
          <a:p>
            <a:r>
              <a:rPr lang="de-DE" dirty="0"/>
              <a:t>Sprachassistent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5713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614657-6767-4EE7-ABF7-F8282D24E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 SW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42DF4B-CFA9-4765-92C7-FB9358A26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4025"/>
            <a:ext cx="10515600" cy="4351338"/>
          </a:xfrm>
        </p:spPr>
        <p:txBody>
          <a:bodyPr/>
          <a:lstStyle/>
          <a:p>
            <a:r>
              <a:rPr lang="de-DE" dirty="0"/>
              <a:t>Kommunikation mit Sprach-Assistent</a:t>
            </a:r>
          </a:p>
          <a:p>
            <a:r>
              <a:rPr lang="de-DE" dirty="0"/>
              <a:t>Implementierung </a:t>
            </a:r>
            <a:r>
              <a:rPr lang="de-DE" dirty="0" err="1"/>
              <a:t>Reset</a:t>
            </a:r>
            <a:r>
              <a:rPr lang="de-DE" dirty="0"/>
              <a:t> Funktion -&gt; Authentifizierung zurücksetzen</a:t>
            </a:r>
          </a:p>
          <a:p>
            <a:r>
              <a:rPr lang="de-DE" dirty="0"/>
              <a:t>Server Verbindung</a:t>
            </a:r>
          </a:p>
          <a:p>
            <a:r>
              <a:rPr lang="de-DE" dirty="0"/>
              <a:t>Zuverlässigkeit </a:t>
            </a:r>
          </a:p>
          <a:p>
            <a:endParaRPr lang="de-DE" dirty="0"/>
          </a:p>
          <a:p>
            <a:endParaRPr lang="de-DE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36958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614657-6767-4EE7-ABF7-F8282D24E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 HW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42DF4B-CFA9-4765-92C7-FB9358A26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Programmiermodus beim Sensorbaustein</a:t>
            </a:r>
          </a:p>
          <a:p>
            <a:r>
              <a:rPr lang="de-CH" dirty="0"/>
              <a:t>USB-</a:t>
            </a:r>
            <a:r>
              <a:rPr lang="de-CH" dirty="0" err="1"/>
              <a:t>Uart</a:t>
            </a:r>
            <a:r>
              <a:rPr lang="de-CH" dirty="0"/>
              <a:t> Schnittstelle nicht </a:t>
            </a:r>
            <a:r>
              <a:rPr lang="de-CH" dirty="0" err="1"/>
              <a:t>lötbar</a:t>
            </a:r>
            <a:r>
              <a:rPr lang="de-CH" dirty="0"/>
              <a:t> ersetzen mit Alternative</a:t>
            </a:r>
          </a:p>
          <a:p>
            <a:r>
              <a:rPr lang="de-CH" dirty="0"/>
              <a:t>Mode (Programmiermodus ESP) Schalter anstatt Button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60078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6D7940-DA8C-4535-95A0-AB3AD8176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</a:t>
            </a:r>
            <a:r>
              <a:rPr lang="de-CH" dirty="0" err="1"/>
              <a:t>Aktorbaustein</a:t>
            </a:r>
            <a:endParaRPr lang="de-CH" dirty="0"/>
          </a:p>
        </p:txBody>
      </p:sp>
      <p:pic>
        <p:nvPicPr>
          <p:cNvPr id="7" name="Inhaltsplatzhalter 6" descr="Ein Bild, das Gebäude, Schaltkreis, Haufen, bedeckt enthält.&#10;&#10;Automatisch generierte Beschreibung">
            <a:extLst>
              <a:ext uri="{FF2B5EF4-FFF2-40B4-BE49-F238E27FC236}">
                <a16:creationId xmlns:a16="http://schemas.microsoft.com/office/drawing/2014/main" id="{D7D4DC68-754D-4962-B352-6491FFE6A6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194" y="1825625"/>
            <a:ext cx="8785611" cy="4351338"/>
          </a:xfr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549986AE-41A2-402E-87FB-FB3EE8A796AC}"/>
              </a:ext>
            </a:extLst>
          </p:cNvPr>
          <p:cNvSpPr/>
          <p:nvPr/>
        </p:nvSpPr>
        <p:spPr>
          <a:xfrm>
            <a:off x="3223260" y="1744980"/>
            <a:ext cx="2125980" cy="2857500"/>
          </a:xfrm>
          <a:prstGeom prst="rect">
            <a:avLst/>
          </a:prstGeom>
          <a:noFill/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AAEEC53-B8B5-44D5-B2FE-1EFABA8710DE}"/>
              </a:ext>
            </a:extLst>
          </p:cNvPr>
          <p:cNvSpPr/>
          <p:nvPr/>
        </p:nvSpPr>
        <p:spPr>
          <a:xfrm>
            <a:off x="5471160" y="1744980"/>
            <a:ext cx="5074920" cy="2956560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AC27393-6A70-43FC-907A-2ABD3D45F0A0}"/>
              </a:ext>
            </a:extLst>
          </p:cNvPr>
          <p:cNvSpPr/>
          <p:nvPr/>
        </p:nvSpPr>
        <p:spPr>
          <a:xfrm>
            <a:off x="6035040" y="4755831"/>
            <a:ext cx="2644140" cy="1528129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2E030ED-DF5C-4DEC-875D-9CF0D1B28D8F}"/>
              </a:ext>
            </a:extLst>
          </p:cNvPr>
          <p:cNvSpPr/>
          <p:nvPr/>
        </p:nvSpPr>
        <p:spPr>
          <a:xfrm>
            <a:off x="8770620" y="4755832"/>
            <a:ext cx="1554480" cy="1528129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8CF3C0CA-EBB2-49BC-A729-CC7E010126A4}"/>
              </a:ext>
            </a:extLst>
          </p:cNvPr>
          <p:cNvSpPr/>
          <p:nvPr/>
        </p:nvSpPr>
        <p:spPr>
          <a:xfrm>
            <a:off x="2065145" y="4152106"/>
            <a:ext cx="1668655" cy="2131854"/>
          </a:xfrm>
          <a:prstGeom prst="rect">
            <a:avLst/>
          </a:prstGeom>
          <a:noFill/>
          <a:ln w="28575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bg1"/>
              </a:solidFill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323BE76-6D98-44E5-AE3D-03A73C82B5B3}"/>
              </a:ext>
            </a:extLst>
          </p:cNvPr>
          <p:cNvSpPr/>
          <p:nvPr/>
        </p:nvSpPr>
        <p:spPr>
          <a:xfrm>
            <a:off x="1973580" y="1744981"/>
            <a:ext cx="1127760" cy="202692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523B4B0-EC6A-439F-870E-BBE97549BD4B}"/>
              </a:ext>
            </a:extLst>
          </p:cNvPr>
          <p:cNvSpPr/>
          <p:nvPr/>
        </p:nvSpPr>
        <p:spPr>
          <a:xfrm>
            <a:off x="4276661" y="4828859"/>
            <a:ext cx="1663002" cy="1455102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8BEE4A7-7697-47BB-BFA1-CC2D4C5AC7A6}"/>
              </a:ext>
            </a:extLst>
          </p:cNvPr>
          <p:cNvSpPr txBox="1"/>
          <p:nvPr/>
        </p:nvSpPr>
        <p:spPr>
          <a:xfrm>
            <a:off x="1894517" y="6250896"/>
            <a:ext cx="2139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</a:rPr>
              <a:t>Mikrocontroller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D489420-4BDA-4D2E-9033-0CDA76C48F8C}"/>
              </a:ext>
            </a:extLst>
          </p:cNvPr>
          <p:cNvSpPr txBox="1"/>
          <p:nvPr/>
        </p:nvSpPr>
        <p:spPr>
          <a:xfrm>
            <a:off x="4006332" y="6250897"/>
            <a:ext cx="2139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4"/>
                </a:solidFill>
              </a:rPr>
              <a:t>Mikrocontroller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9B280F9-30BA-4460-B6EA-C73EA35042A3}"/>
              </a:ext>
            </a:extLst>
          </p:cNvPr>
          <p:cNvSpPr txBox="1"/>
          <p:nvPr/>
        </p:nvSpPr>
        <p:spPr>
          <a:xfrm>
            <a:off x="6287394" y="6217492"/>
            <a:ext cx="2139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/>
              <a:t>Mikrocontroller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656BAC0-9827-43B1-9B02-5DCEAA42AAB6}"/>
              </a:ext>
            </a:extLst>
          </p:cNvPr>
          <p:cNvSpPr txBox="1"/>
          <p:nvPr/>
        </p:nvSpPr>
        <p:spPr>
          <a:xfrm>
            <a:off x="8568456" y="6231254"/>
            <a:ext cx="2139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2">
                    <a:lumMod val="75000"/>
                  </a:schemeClr>
                </a:solidFill>
              </a:rPr>
              <a:t>Mikrocontroller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88E6AD0E-9EA2-4999-8A85-A291005DA7CE}"/>
              </a:ext>
            </a:extLst>
          </p:cNvPr>
          <p:cNvSpPr txBox="1"/>
          <p:nvPr/>
        </p:nvSpPr>
        <p:spPr>
          <a:xfrm>
            <a:off x="6938904" y="1363960"/>
            <a:ext cx="2139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rgbClr val="7030A0"/>
                </a:solidFill>
              </a:rPr>
              <a:t>Mikrocontroller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658EA5C5-3AB5-4281-B152-003D5BB53711}"/>
              </a:ext>
            </a:extLst>
          </p:cNvPr>
          <p:cNvSpPr txBox="1"/>
          <p:nvPr/>
        </p:nvSpPr>
        <p:spPr>
          <a:xfrm>
            <a:off x="3626483" y="1296491"/>
            <a:ext cx="13003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6"/>
                </a:solidFill>
              </a:rPr>
              <a:t>Speisung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9484863A-5E10-4164-95E8-DEFD32D4C143}"/>
              </a:ext>
            </a:extLst>
          </p:cNvPr>
          <p:cNvSpPr txBox="1"/>
          <p:nvPr/>
        </p:nvSpPr>
        <p:spPr>
          <a:xfrm>
            <a:off x="1776675" y="1302241"/>
            <a:ext cx="1521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2"/>
                </a:solidFill>
              </a:rPr>
              <a:t>Bedienung</a:t>
            </a:r>
          </a:p>
        </p:txBody>
      </p:sp>
    </p:spTree>
    <p:extLst>
      <p:ext uri="{BB962C8B-B14F-4D97-AF65-F5344CB8AC3E}">
        <p14:creationId xmlns:p14="http://schemas.microsoft.com/office/powerpoint/2010/main" val="2312094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0F9ED4-63A5-44BF-B6A7-726C82B90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Sensorbaustein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3B3C41A-A97D-440A-BFED-A3CA07778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04" y="1907843"/>
            <a:ext cx="11529391" cy="3244693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02AC4A50-C102-4DFA-AD1F-C334D781511C}"/>
              </a:ext>
            </a:extLst>
          </p:cNvPr>
          <p:cNvSpPr txBox="1"/>
          <p:nvPr/>
        </p:nvSpPr>
        <p:spPr>
          <a:xfrm>
            <a:off x="723900" y="1446178"/>
            <a:ext cx="130035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2">
                    <a:lumMod val="75000"/>
                  </a:schemeClr>
                </a:solidFill>
              </a:rPr>
              <a:t>Speisung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8CD89FC-7396-4991-8B68-3D5B55DACFAC}"/>
              </a:ext>
            </a:extLst>
          </p:cNvPr>
          <p:cNvSpPr txBox="1"/>
          <p:nvPr/>
        </p:nvSpPr>
        <p:spPr>
          <a:xfrm>
            <a:off x="2964180" y="1446177"/>
            <a:ext cx="1653594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6">
                    <a:lumMod val="75000"/>
                  </a:schemeClr>
                </a:solidFill>
              </a:rPr>
              <a:t>Haptplatine</a:t>
            </a:r>
            <a:endParaRPr lang="de-CH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C50D6BCA-1F59-4A6A-A746-AE66C3AF1121}"/>
              </a:ext>
            </a:extLst>
          </p:cNvPr>
          <p:cNvSpPr txBox="1"/>
          <p:nvPr/>
        </p:nvSpPr>
        <p:spPr>
          <a:xfrm>
            <a:off x="8983980" y="1446176"/>
            <a:ext cx="1580113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rgbClr val="7030A0"/>
                </a:solidFill>
              </a:rPr>
              <a:t>Frontplatte</a:t>
            </a:r>
          </a:p>
        </p:txBody>
      </p:sp>
    </p:spTree>
    <p:extLst>
      <p:ext uri="{BB962C8B-B14F-4D97-AF65-F5344CB8AC3E}">
        <p14:creationId xmlns:p14="http://schemas.microsoft.com/office/powerpoint/2010/main" val="1850333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168</Words>
  <Application>Microsoft Office PowerPoint</Application>
  <PresentationFormat>Breitbild</PresentationFormat>
  <Paragraphs>63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</vt:lpstr>
      <vt:lpstr>IOT-Raumautomation mit MQTT-Protokoll</vt:lpstr>
      <vt:lpstr>Übersicht</vt:lpstr>
      <vt:lpstr>Plakat</vt:lpstr>
      <vt:lpstr>Covid</vt:lpstr>
      <vt:lpstr>Demo</vt:lpstr>
      <vt:lpstr>Probleme SW</vt:lpstr>
      <vt:lpstr>Probleme HW</vt:lpstr>
      <vt:lpstr>Hardware Aktorbaustein</vt:lpstr>
      <vt:lpstr>Hardware Sensorbaustein</vt:lpstr>
      <vt:lpstr>Hardware Hauptplatine</vt:lpstr>
      <vt:lpstr>Hardware Frontplatte</vt:lpstr>
      <vt:lpstr>ESD-Test</vt:lpstr>
      <vt:lpstr>Hardware Verbesserungen</vt:lpstr>
      <vt:lpstr>Reflektion der Ziele</vt:lpstr>
      <vt:lpstr>Erkenntnisse Projekt 6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nussbaumer gabriel</dc:creator>
  <cp:lastModifiedBy>lukass .</cp:lastModifiedBy>
  <cp:revision>36</cp:revision>
  <dcterms:created xsi:type="dcterms:W3CDTF">2020-06-11T06:05:47Z</dcterms:created>
  <dcterms:modified xsi:type="dcterms:W3CDTF">2020-09-06T16:02:46Z</dcterms:modified>
</cp:coreProperties>
</file>

<file path=docProps/thumbnail.jpeg>
</file>